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317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15" r:id="rId28"/>
    <p:sldId id="269" r:id="rId29"/>
    <p:sldId id="3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77F"/>
    <a:srgbClr val="8C6796"/>
    <a:srgbClr val="CFB0CF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 autoAdjust="0"/>
    <p:restoredTop sz="94660"/>
  </p:normalViewPr>
  <p:slideViewPr>
    <p:cSldViewPr snapToGrid="0" showGuides="1">
      <p:cViewPr varScale="1">
        <p:scale>
          <a:sx n="58" d="100"/>
          <a:sy n="58" d="100"/>
        </p:scale>
        <p:origin x="52" y="860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defRPr>
            </a:pPr>
            <a:r>
              <a:rPr 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N-plit  </a:t>
            </a:r>
            <a:r>
              <a:rPr lang="ko-KR" alt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개발일정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N-plit  개발일정</c:v>
                </c:pt>
              </c:strCache>
            </c:strRef>
          </c:tx>
          <c:spPr>
            <a:ln w="28575" cap="rnd" cmpd="sng">
              <a:solidFill>
                <a:srgbClr val="926A9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11/7</c:v>
                </c:pt>
                <c:pt idx="1">
                  <c:v>11/18</c:v>
                </c:pt>
                <c:pt idx="2">
                  <c:v>12/02</c:v>
                </c:pt>
                <c:pt idx="3">
                  <c:v>12/15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3.3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0-4FA2-84F3-19C73C9CC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3110496"/>
        <c:axId val="1033109248"/>
      </c:lineChart>
      <c:catAx>
        <c:axId val="10331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033109248"/>
        <c:crosses val="autoZero"/>
        <c:auto val="1"/>
        <c:lblAlgn val="ctr"/>
        <c:lblOffset val="100"/>
        <c:tickMarkSkip val="1"/>
        <c:noMultiLvlLbl val="0"/>
      </c:catAx>
      <c:valAx>
        <c:axId val="1033109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33110496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980E-76DB-4A13-B45F-E511872AE5D2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638293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638293"/>
            <a:ext cx="3868730" cy="5960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A5571-A19B-484F-9FF6-8481225C8B76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카테고리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등록 화면</a:t>
            </a:r>
          </a:p>
        </p:txBody>
      </p:sp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BE056-E92A-4B37-B2C5-AEDCC6761514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상세보기 화면</a:t>
            </a:r>
          </a:p>
        </p:txBody>
      </p:sp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BB98F-40BF-4466-812E-396B78FA5EC1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4406C-F461-4FF1-9644-71562DBFC870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DCCC5-1C81-4C33-A55B-7C48EC7292F9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1646A-8733-4C5F-87D1-CB5C5F7E646F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팔로우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C1F9-247B-45EC-B2E7-3C6B3EFCAB3E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상대가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4DFF8-30B5-4E11-8DA1-8348066D7415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목록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창</a:t>
            </a:r>
          </a:p>
        </p:txBody>
      </p:sp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5465-AD70-40AF-9C01-340C15DCCD70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참여자들의 지역을 고려한 거래 장소 추천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C0307-A34E-4E29-A0BA-58896E7E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3" y="579578"/>
            <a:ext cx="2237021" cy="52001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F83644F-23F8-4AB6-95AE-3A04AAEE3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5589" y="3360700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7D918-1545-43DE-9456-A19813E591D7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425C7-CF3C-4B90-A38B-A321BB17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7" y="517756"/>
            <a:ext cx="1789788" cy="2374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A4A34-4608-4A70-AED7-8A7B053F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19" y="3710694"/>
            <a:ext cx="1841881" cy="2273314"/>
          </a:xfrm>
          <a:prstGeom prst="rect">
            <a:avLst/>
          </a:prstGeom>
        </p:spPr>
      </p:pic>
      <p:pic>
        <p:nvPicPr>
          <p:cNvPr id="11" name="그림 10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2385DB39-6E12-402E-9584-D5C42B50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4606" y="3693943"/>
            <a:ext cx="1788504" cy="2335645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A15B4C5C-70B0-4392-9790-30A8DD9751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2281" y="3846415"/>
            <a:ext cx="1828800" cy="21831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AFA26C-8109-4B5A-9B53-19F0A380EF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412" y="614575"/>
            <a:ext cx="1870095" cy="2255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팀원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6A325-B2E6-4574-A030-8A0555299B23}"/>
              </a:ext>
            </a:extLst>
          </p:cNvPr>
          <p:cNvSpPr txBox="1"/>
          <p:nvPr/>
        </p:nvSpPr>
        <p:spPr>
          <a:xfrm>
            <a:off x="5236863" y="771906"/>
            <a:ext cx="29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We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</a:t>
            </a:r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are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    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4A7C40-87AC-42BC-B6AF-1B526703C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75" y="1649679"/>
            <a:ext cx="4626255" cy="1706554"/>
          </a:xfrm>
          <a:prstGeom prst="rect">
            <a:avLst/>
          </a:prstGeom>
        </p:spPr>
      </p:pic>
      <p:pic>
        <p:nvPicPr>
          <p:cNvPr id="26" name="그림 25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4991711B-C88B-4A46-A708-64DD837B75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498" y="3770180"/>
            <a:ext cx="1993153" cy="22341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FEF74F7-4995-4943-AB60-B93F2F60D8E8}"/>
              </a:ext>
            </a:extLst>
          </p:cNvPr>
          <p:cNvSpPr txBox="1"/>
          <p:nvPr/>
        </p:nvSpPr>
        <p:spPr>
          <a:xfrm>
            <a:off x="9826552" y="2822294"/>
            <a:ext cx="12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Won </a:t>
            </a:r>
            <a:r>
              <a:rPr lang="en-US" altLang="ko-KR" sz="2400" dirty="0" err="1">
                <a:solidFill>
                  <a:srgbClr val="76577F"/>
                </a:solidFill>
              </a:rPr>
              <a:t>jun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2865D-BE7C-47FE-B962-263D20F6E5FC}"/>
              </a:ext>
            </a:extLst>
          </p:cNvPr>
          <p:cNvSpPr txBox="1"/>
          <p:nvPr/>
        </p:nvSpPr>
        <p:spPr>
          <a:xfrm>
            <a:off x="6773677" y="5931672"/>
            <a:ext cx="15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Chul</a:t>
            </a:r>
            <a:r>
              <a:rPr lang="en-US" altLang="ko-KR" sz="2400" dirty="0">
                <a:solidFill>
                  <a:srgbClr val="76577F"/>
                </a:solidFill>
              </a:rPr>
              <a:t> Woo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15B56-A27B-46FA-8B9D-66FAD18F3FCC}"/>
              </a:ext>
            </a:extLst>
          </p:cNvPr>
          <p:cNvSpPr txBox="1"/>
          <p:nvPr/>
        </p:nvSpPr>
        <p:spPr>
          <a:xfrm>
            <a:off x="9895519" y="5896771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Ye </a:t>
            </a:r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E468A6-B1CB-4687-B697-C90EF85BD62A}"/>
              </a:ext>
            </a:extLst>
          </p:cNvPr>
          <p:cNvSpPr txBox="1"/>
          <p:nvPr/>
        </p:nvSpPr>
        <p:spPr>
          <a:xfrm>
            <a:off x="3961485" y="5985248"/>
            <a:ext cx="94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Yu Mi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3295C-8D59-4B96-A020-ADC06ABBAEB0}"/>
              </a:ext>
            </a:extLst>
          </p:cNvPr>
          <p:cNvSpPr txBox="1"/>
          <p:nvPr/>
        </p:nvSpPr>
        <p:spPr>
          <a:xfrm>
            <a:off x="507135" y="5861575"/>
            <a:ext cx="171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r>
              <a:rPr lang="en-US" altLang="ko-KR" sz="2400" dirty="0">
                <a:solidFill>
                  <a:srgbClr val="76577F"/>
                </a:solidFill>
              </a:rPr>
              <a:t> Hyeong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60174C-9E41-463D-885A-48BF23D2C50C}"/>
              </a:ext>
            </a:extLst>
          </p:cNvPr>
          <p:cNvSpPr txBox="1"/>
          <p:nvPr/>
        </p:nvSpPr>
        <p:spPr>
          <a:xfrm>
            <a:off x="799041" y="2806888"/>
            <a:ext cx="133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Ha Yoon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4DF2D-090B-4DBC-BC2C-5F32F97E3986}"/>
              </a:ext>
            </a:extLst>
          </p:cNvPr>
          <p:cNvSpPr txBox="1"/>
          <p:nvPr/>
        </p:nvSpPr>
        <p:spPr>
          <a:xfrm>
            <a:off x="266170" y="3234404"/>
            <a:ext cx="245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moonhy7@naver.com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4DF3D-D5BF-460C-A854-167A3E222BEF}"/>
              </a:ext>
            </a:extLst>
          </p:cNvPr>
          <p:cNvSpPr txBox="1"/>
          <p:nvPr/>
        </p:nvSpPr>
        <p:spPr>
          <a:xfrm>
            <a:off x="9400520" y="321225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wonjunrs@gmail.com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AF54E-8FE0-40BB-BCB3-B00EDDADF74B}"/>
              </a:ext>
            </a:extLst>
          </p:cNvPr>
          <p:cNvSpPr txBox="1"/>
          <p:nvPr/>
        </p:nvSpPr>
        <p:spPr>
          <a:xfrm>
            <a:off x="9205077" y="6270789"/>
            <a:ext cx="7716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yj971020@naver.com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6107CC-78CA-4888-831D-6C946330F9FD}"/>
              </a:ext>
            </a:extLst>
          </p:cNvPr>
          <p:cNvSpPr txBox="1"/>
          <p:nvPr/>
        </p:nvSpPr>
        <p:spPr>
          <a:xfrm>
            <a:off x="6515255" y="6328090"/>
            <a:ext cx="46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bin033@nate.com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D5392-A0CF-48AE-A17D-22A9625903BC}"/>
              </a:ext>
            </a:extLst>
          </p:cNvPr>
          <p:cNvSpPr txBox="1"/>
          <p:nvPr/>
        </p:nvSpPr>
        <p:spPr>
          <a:xfrm>
            <a:off x="3138527" y="6338534"/>
            <a:ext cx="253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gkghgkgh0@naver.com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9EBFE-A531-475A-BF77-4F6EF8315790}"/>
              </a:ext>
            </a:extLst>
          </p:cNvPr>
          <p:cNvSpPr txBox="1"/>
          <p:nvPr/>
        </p:nvSpPr>
        <p:spPr>
          <a:xfrm>
            <a:off x="0" y="6316200"/>
            <a:ext cx="289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qkrwlsgud890@gmail.com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3243929" y="2401740"/>
            <a:ext cx="5499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Thank you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10204760" y="95609"/>
            <a:ext cx="1846069" cy="52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900" b="1" spc="-300">
                <a:solidFill>
                  <a:schemeClr val="lt1"/>
                </a:solidFill>
                <a:latin typeface="Impact"/>
                <a:ea typeface="HY중고딕"/>
              </a:rPr>
              <a:t>개발    일정</a:t>
            </a:r>
          </a:p>
        </p:txBody>
      </p:sp>
      <p:graphicFrame>
        <p:nvGraphicFramePr>
          <p:cNvPr id="7" name="차트 6"/>
          <p:cNvGraphicFramePr/>
          <p:nvPr/>
        </p:nvGraphicFramePr>
        <p:xfrm>
          <a:off x="330200" y="1344675"/>
          <a:ext cx="6670975" cy="43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타원 25"/>
          <p:cNvSpPr/>
          <p:nvPr/>
        </p:nvSpPr>
        <p:spPr>
          <a:xfrm>
            <a:off x="1131753" y="4688669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764719" y="4134791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393376" y="341599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86286" y="254238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8937" y="4297511"/>
            <a:ext cx="1572733" cy="31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 시작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726" y="4289204"/>
            <a:ext cx="1085407" cy="36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62148" y="3532311"/>
            <a:ext cx="1572733" cy="54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기획 및 설계 </a:t>
            </a:r>
            <a:endParaRPr lang="en-US" altLang="ko-KR" sz="1500" dirty="0">
              <a:solidFill>
                <a:srgbClr val="926A9D"/>
              </a:solidFill>
              <a:ea typeface="배달의민족 한나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UI</a:t>
            </a: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 구현 완료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83357" y="1638447"/>
            <a:ext cx="3625408" cy="364919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2021.11.07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11.18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13354" y="1313563"/>
            <a:ext cx="2665524" cy="360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591202" y="2029783"/>
            <a:ext cx="3248840" cy="637895"/>
          </a:xfrm>
          <a:prstGeom prst="rect">
            <a:avLst/>
          </a:prstGeom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프로젝트 기획 및 설계 </a:t>
            </a:r>
            <a:endParaRPr lang="ko-KR" altLang="en-US">
              <a:solidFill>
                <a:schemeClr val="lt1"/>
              </a:solidFill>
              <a:ea typeface="배달의민족 한나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28123" y="131356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11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63935" y="2184842"/>
            <a:ext cx="253882" cy="3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628121" y="936993"/>
            <a:ext cx="2215116" cy="36602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926A9D"/>
                </a:solidFill>
                <a:latin typeface="배달의민족 한나"/>
                <a:ea typeface="배달의민족 한나"/>
              </a:rPr>
              <a:t>N-plit </a:t>
            </a:r>
            <a:r>
              <a:rPr lang="ko-KR" altLang="en-US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</a:t>
            </a:r>
            <a:endParaRPr lang="ko-KR" altLang="en-US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95465" y="3245438"/>
            <a:ext cx="3625408" cy="36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2021.11.19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12.02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10696" y="3732764"/>
            <a:ext cx="3248840" cy="904006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기능구현 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47616" y="301654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4100" u="sng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7148" y="5002766"/>
            <a:ext cx="3625408" cy="36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2021.12.3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12.15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40230" y="5475324"/>
            <a:ext cx="3248840" cy="90452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오류 수정 및 기능테스트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최종 완료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7150" y="475910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12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5928" y="2344626"/>
            <a:ext cx="3248840" cy="358569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배달의민족 한나"/>
                <a:ea typeface="배달의민족 한나"/>
              </a:rPr>
              <a:t>UI </a:t>
            </a: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구현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10699" y="2979625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13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433" y="2205950"/>
            <a:ext cx="1572733" cy="3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ea typeface="배달의민족 한나"/>
              </a:rPr>
              <a:t>최종 완료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65687" y="2702626"/>
            <a:ext cx="19861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기능구현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343</Words>
  <Application>Microsoft Office PowerPoint</Application>
  <PresentationFormat>와이드스크린</PresentationFormat>
  <Paragraphs>105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HY중고딕</vt:lpstr>
      <vt:lpstr>나눔스퀘어 Bold</vt:lpstr>
      <vt:lpstr>나눔스퀘어 Light</vt:lpstr>
      <vt:lpstr>맑은 고딕</vt:lpstr>
      <vt:lpstr>배달의민족 한나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47</cp:revision>
  <dcterms:created xsi:type="dcterms:W3CDTF">2020-09-20T00:04:50Z</dcterms:created>
  <dcterms:modified xsi:type="dcterms:W3CDTF">2021-11-18T11:44:53Z</dcterms:modified>
</cp:coreProperties>
</file>